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0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45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2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5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1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3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2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5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0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2E72-E607-42C5-B9D2-AC76D46F68B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8AB4A-EF11-409B-998A-00A87AFF9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Check Sample with  a Checkbook Register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6244683" cy="5334000"/>
          </a:xfrm>
        </p:spPr>
      </p:pic>
    </p:spTree>
    <p:extLst>
      <p:ext uri="{BB962C8B-B14F-4D97-AF65-F5344CB8AC3E}">
        <p14:creationId xmlns:p14="http://schemas.microsoft.com/office/powerpoint/2010/main" val="6015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Business Check Sample </a:t>
            </a:r>
            <a:br>
              <a:rPr lang="en-US" dirty="0" smtClean="0"/>
            </a:br>
            <a:r>
              <a:rPr lang="en-US" dirty="0" smtClean="0"/>
              <a:t>with Check Stubs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476375"/>
            <a:ext cx="6096000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49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Personal Check Sample with  a Checkbook Register </vt:lpstr>
      <vt:lpstr>Business Check Sample  with Check Stubs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Check Sample with  a Checkbook Register </dc:title>
  <dc:creator>Tricia Ellsworth</dc:creator>
  <cp:lastModifiedBy>Tricia Ellsworth</cp:lastModifiedBy>
  <cp:revision>3</cp:revision>
  <dcterms:created xsi:type="dcterms:W3CDTF">2017-02-08T17:38:58Z</dcterms:created>
  <dcterms:modified xsi:type="dcterms:W3CDTF">2017-02-08T17:40:48Z</dcterms:modified>
</cp:coreProperties>
</file>